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to Sans Bold" charset="1" panose="020B0802040504020204"/>
      <p:regular r:id="rId18"/>
    </p:embeddedFont>
    <p:embeddedFont>
      <p:font typeface="Noto Sans" charset="1" panose="020B0502040504020204"/>
      <p:regular r:id="rId19"/>
    </p:embeddedFont>
    <p:embeddedFont>
      <p:font typeface="Noto Serif Display Bold" charset="1" panose="02020802080505020204"/>
      <p:regular r:id="rId24"/>
    </p:embeddedFont>
    <p:embeddedFont>
      <p:font typeface="Noto Serif Display" charset="1" panose="02020502080505020204"/>
      <p:regular r:id="rId26"/>
    </p:embeddedFont>
    <p:embeddedFont>
      <p:font typeface="Bukhari Script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Green Groves là dự án trực tuyến dành riêng cho những ai yêu thích làm vườn và</a:t>
            </a:r>
          </a:p>
          <a:p>
            <a:r>
              <a:rPr lang="en-US"/>
              <a:t>mong muốn tạo dựng không gian xanh ngay trong lòng thành phố. Chúng tôi hiểu</a:t>
            </a:r>
          </a:p>
          <a:p>
            <a:r>
              <a:rPr lang="en-US"/>
              <a:t>rằng không phải ai cũng có một khu vườn rộng lớn để thử sức với niềm đam mê</a:t>
            </a:r>
          </a:p>
          <a:p>
            <a:r>
              <a:rPr lang="en-US"/>
              <a:t>trồng cây, nhưng với Green Groves, bất kỳ không gian nhỏ nào – từ ban công, sân</a:t>
            </a:r>
          </a:p>
          <a:p>
            <a:r>
              <a:rPr lang="en-US"/>
              <a:t>thượng cho đến góc vườn nhỏ trong nhà – đều có thể trở thành một thiên đường</a:t>
            </a:r>
          </a:p>
          <a:p>
            <a:r>
              <a:rPr lang="en-US"/>
              <a:t>xanh mát.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Green Groves là dự án trực tuyến dành riêng cho những ai yêu thích làm vườn và</a:t>
            </a:r>
          </a:p>
          <a:p>
            <a:r>
              <a:rPr lang="en-US"/>
              <a:t>mong muốn tạo dựng không gian xanh ngay trong lòng thành phố. Chúng tôi hiểu</a:t>
            </a:r>
          </a:p>
          <a:p>
            <a:r>
              <a:rPr lang="en-US"/>
              <a:t>rằng không phải ai cũng có một khu vườn rộng lớn để thử sức với niềm đam mê</a:t>
            </a:r>
          </a:p>
          <a:p>
            <a:r>
              <a:rPr lang="en-US"/>
              <a:t>trồng cây, nhưng với Green Groves, bất kỳ không gian nhỏ nào – từ ban công, sân</a:t>
            </a:r>
          </a:p>
          <a:p>
            <a:r>
              <a:rPr lang="en-US"/>
              <a:t>thượng cho đến góc vườn nhỏ trong nhà – đều có thể trở thành một thiên đường</a:t>
            </a:r>
          </a:p>
          <a:p>
            <a:r>
              <a:rPr lang="en-US"/>
              <a:t>xanh mát.</a:t>
            </a:r>
          </a:p>
          <a:p>
            <a:r>
              <a:rPr lang="en-US"/>
              <a:t>1. Hướng dẫn làm vườn chi tiết</a:t>
            </a:r>
          </a:p>
          <a:p>
            <a:r>
              <a:rPr lang="en-US"/>
              <a:t>Từ các kỹ thuật trồng trọt cơ bản, cách chăm sóc cây cối cho đến việc sử</a:t>
            </a:r>
          </a:p>
          <a:p>
            <a:r>
              <a:rPr lang="en-US"/>
              <a:t>dụng phân bón tự nhiên hay các phương pháp tưới tiêu hiệu quả, Green</a:t>
            </a:r>
          </a:p>
          <a:p>
            <a:r>
              <a:rPr lang="en-US"/>
              <a:t>Groves mang đến các bài viết dễ hiểu và dễ áp dụng cho mọi cấp độ người</a:t>
            </a:r>
          </a:p>
          <a:p>
            <a:r>
              <a:rPr lang="en-US"/>
              <a:t>làm vườn.</a:t>
            </a:r>
          </a:p>
          <a:p>
            <a:r>
              <a:rPr lang="en-US"/>
              <a:t>2. Công cụ và vật liệu làm vườn</a:t>
            </a:r>
          </a:p>
          <a:p>
            <a:r>
              <a:rPr lang="en-US"/>
              <a:t>Chúng tôi chia sẻ những công cụ làm vườn tốt nhất cho không gian nhỏ, từ</a:t>
            </a:r>
          </a:p>
          <a:p>
            <a:r>
              <a:rPr lang="en-US"/>
              <a:t>các loại chậu cây, giá treo cây cho đến các bộ dụng cụ làm vườn mini, giúp</a:t>
            </a:r>
          </a:p>
          <a:p>
            <a:r>
              <a:rPr lang="en-US"/>
              <a:t>bạn tối ưu hóa không gian và chăm sóc cây trồng một cách hiệu quả.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Hướng dẫn làm vườn chi tiết</a:t>
            </a:r>
          </a:p>
          <a:p>
            <a:r>
              <a:rPr lang="en-US"/>
              <a:t>Từ các kỹ thuật trồng trọt cơ bản, cách chăm sóc cây cối cho đến việc sử</a:t>
            </a:r>
          </a:p>
          <a:p>
            <a:r>
              <a:rPr lang="en-US"/>
              <a:t>dụng phân bón tự nhiên hay các phương pháp tưới tiêu hiệu quả, Green</a:t>
            </a:r>
          </a:p>
          <a:p>
            <a:r>
              <a:rPr lang="en-US"/>
              <a:t>Groves mang đến các bài viết dễ hiểu và dễ áp dụng cho mọi cấp độ người</a:t>
            </a:r>
          </a:p>
          <a:p>
            <a:r>
              <a:rPr lang="en-US"/>
              <a:t>làm vườn.</a:t>
            </a:r>
          </a:p>
          <a:p>
            <a:r>
              <a:rPr lang="en-US"/>
              <a:t>2. Công cụ và vật liệu làm vườn</a:t>
            </a:r>
          </a:p>
          <a:p>
            <a:r>
              <a:rPr lang="en-US"/>
              <a:t>Chúng tôi chia sẻ những công cụ làm vườn tốt nhất cho không gian nhỏ, từ</a:t>
            </a:r>
          </a:p>
          <a:p>
            <a:r>
              <a:rPr lang="en-US"/>
              <a:t>các loại chậu cây, giá treo cây cho đến các bộ dụng cụ làm vườn mini, giúp</a:t>
            </a:r>
          </a:p>
          <a:p>
            <a:r>
              <a:rPr lang="en-US"/>
              <a:t>bạn tối ưu hóa không gian và chăm sóc cây trồng một cách hiệu quả.</a:t>
            </a:r>
          </a:p>
          <a:p>
            <a:r>
              <a:rPr lang="en-US"/>
              <a:t/>
            </a:r>
          </a:p>
          <a:p>
            <a:r>
              <a:rPr lang="en-US"/>
              <a:t>3. Phụ kiện trang trí</a:t>
            </a:r>
          </a:p>
          <a:p>
            <a:r>
              <a:rPr lang="en-US"/>
              <a:t>Làm vườn không chỉ là về cây cối – đó còn là nghệ thuật tạo ra không gian</a:t>
            </a:r>
          </a:p>
          <a:p>
            <a:r>
              <a:rPr lang="en-US"/>
              <a:t>sống. Green Groves cung cấp các gợi ý về cách sử dụng các phụ kiện trang</a:t>
            </a:r>
          </a:p>
          <a:p>
            <a:r>
              <a:rPr lang="en-US"/>
              <a:t>trí như đèn lối, tranh tường, hoặc các vật dụng trang trí nhỏ để biến ban công</a:t>
            </a:r>
          </a:p>
          <a:p>
            <a:r>
              <a:rPr lang="en-US"/>
              <a:t>hoặc sân thượng của bạn thành một nơi thư giãn tuyệt vời.</a:t>
            </a:r>
          </a:p>
          <a:p>
            <a:r>
              <a:rPr lang="en-US"/>
              <a:t>4. Lời khuyên về cây trồng cho ban công và sân thượng</a:t>
            </a:r>
          </a:p>
          <a:p>
            <a:r>
              <a:rPr lang="en-US"/>
              <a:t>Không phải tất cả các loại cây đều phù hợp với môi trường nhỏ và hạn chế</a:t>
            </a:r>
          </a:p>
          <a:p>
            <a:r>
              <a:rPr lang="en-US"/>
              <a:t>về không gian. Green Groves sẽ giúp bạn lựa chọn cây trồng phù hợp với</a:t>
            </a:r>
          </a:p>
          <a:p>
            <a:r>
              <a:rPr lang="en-US"/>
              <a:t>điều kiện ánh sáng, khí hậu và không gian trên ban công hoặc sân thượng</a:t>
            </a:r>
          </a:p>
          <a:p>
            <a:r>
              <a:rPr lang="en-US"/>
              <a:t>của bạn.</a:t>
            </a:r>
          </a:p>
          <a:p>
            <a:r>
              <a:rPr lang="en-US"/>
              <a:t/>
            </a:r>
          </a:p>
          <a:p>
            <a:r>
              <a:rPr lang="en-US"/>
              <a:t>5. Cộng đồng yêu làm vườn</a:t>
            </a:r>
          </a:p>
          <a:p>
            <a:r>
              <a:rPr lang="en-US"/>
              <a:t>Tham gia cộng đồng của chúng tôi để chia sẻ kinh nghiệm, tìm kiếm lời</a:t>
            </a:r>
          </a:p>
          <a:p>
            <a:r>
              <a:rPr lang="en-US"/>
              <a:t>khuyên và học hỏi từ những người có cùng đam mê làm vườn. Chúng tôi tạo</a:t>
            </a:r>
          </a:p>
          <a:p>
            <a:r>
              <a:rPr lang="en-US"/>
              <a:t>ra một không gian hỗ trợ lẫn nhau, nơi bạn có thể cảm thấy tự tin để thử</a:t>
            </a:r>
          </a:p>
          <a:p>
            <a:r>
              <a:rPr lang="en-US"/>
              <a:t>nghiệm và sáng tạo với vườn của mình.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Đăng nhập/đăng xuất</a:t>
            </a:r>
          </a:p>
          <a:p>
            <a:r>
              <a:rPr lang="en-US"/>
              <a:t>Xem bài viết, video</a:t>
            </a:r>
          </a:p>
          <a:p>
            <a:r>
              <a:rPr lang="en-US"/>
              <a:t>Bình luận về bài viết, video</a:t>
            </a:r>
          </a:p>
          <a:p>
            <a:r>
              <a:rPr lang="en-US"/>
              <a:t>Gửi phản hồi</a:t>
            </a:r>
          </a:p>
          <a:p>
            <a:r>
              <a:rPr lang="en-US"/>
              <a:t/>
            </a:r>
          </a:p>
          <a:p>
            <a:r>
              <a:rPr lang="en-US"/>
              <a:t>Đăng nhập/đăng xuất</a:t>
            </a:r>
          </a:p>
          <a:p>
            <a:r>
              <a:rPr lang="en-US"/>
              <a:t>Tạo bài viết, sản phẩm,</a:t>
            </a:r>
          </a:p>
          <a:p>
            <a:r>
              <a:rPr lang="en-US"/>
              <a:t>danh mục, biểu ngữ</a:t>
            </a:r>
          </a:p>
          <a:p>
            <a:r>
              <a:rPr lang="en-US"/>
              <a:t>Thêm/Khóa tài khoản Người dùng/Quản trị viên</a:t>
            </a:r>
          </a:p>
          <a:p>
            <a:r>
              <a:rPr lang="en-US"/>
              <a:t>Kiểm duyệt, xóa bình luận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152" y="871997"/>
            <a:ext cx="3347358" cy="2046792"/>
          </a:xfrm>
          <a:custGeom>
            <a:avLst/>
            <a:gdLst/>
            <a:ahLst/>
            <a:cxnLst/>
            <a:rect r="r" b="b" t="t" l="l"/>
            <a:pathLst>
              <a:path h="2046792" w="3347358">
                <a:moveTo>
                  <a:pt x="0" y="0"/>
                </a:moveTo>
                <a:lnTo>
                  <a:pt x="3347358" y="0"/>
                </a:lnTo>
                <a:lnTo>
                  <a:pt x="3347358" y="2046792"/>
                </a:lnTo>
                <a:lnTo>
                  <a:pt x="0" y="204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4640" y="0"/>
            <a:ext cx="7813360" cy="10287000"/>
          </a:xfrm>
          <a:custGeom>
            <a:avLst/>
            <a:gdLst/>
            <a:ahLst/>
            <a:cxnLst/>
            <a:rect r="r" b="b" t="t" l="l"/>
            <a:pathLst>
              <a:path h="10287000" w="7813360">
                <a:moveTo>
                  <a:pt x="0" y="0"/>
                </a:moveTo>
                <a:lnTo>
                  <a:pt x="7813360" y="0"/>
                </a:lnTo>
                <a:lnTo>
                  <a:pt x="78133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7" t="-6464" r="0" b="-6464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05045" y="923925"/>
            <a:ext cx="373037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FPT APTECH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96327" y="1790618"/>
            <a:ext cx="274781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TEAM G3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74457"/>
            <a:ext cx="8115300" cy="379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63"/>
              </a:lnSpc>
            </a:pPr>
            <a:r>
              <a:rPr lang="en-US" sz="10902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GREEN</a:t>
            </a:r>
          </a:p>
          <a:p>
            <a:pPr algn="ctr">
              <a:lnSpc>
                <a:spcPts val="15263"/>
              </a:lnSpc>
            </a:pPr>
            <a:r>
              <a:rPr lang="en-US" sz="10902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GROVES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6510" y="0"/>
            <a:ext cx="13311490" cy="10287000"/>
          </a:xfrm>
          <a:custGeom>
            <a:avLst/>
            <a:gdLst/>
            <a:ahLst/>
            <a:cxnLst/>
            <a:rect r="r" b="b" t="t" l="l"/>
            <a:pathLst>
              <a:path h="10287000" w="13311490">
                <a:moveTo>
                  <a:pt x="0" y="0"/>
                </a:moveTo>
                <a:lnTo>
                  <a:pt x="13311490" y="0"/>
                </a:lnTo>
                <a:lnTo>
                  <a:pt x="133114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32255" y="-104775"/>
            <a:ext cx="651971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DATABASE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01" r="0" b="-182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7786"/>
            <a:ext cx="6004204" cy="253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8"/>
              </a:lnSpc>
            </a:pPr>
            <a:r>
              <a:rPr lang="en-US" sz="7305" b="true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VIEW </a:t>
            </a:r>
          </a:p>
          <a:p>
            <a:pPr algn="ctr">
              <a:lnSpc>
                <a:spcPts val="10228"/>
              </a:lnSpc>
              <a:spcBef>
                <a:spcPct val="0"/>
              </a:spcBef>
            </a:pPr>
            <a:r>
              <a:rPr lang="en-US" b="true" sz="7305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30821" y="623358"/>
            <a:ext cx="12158839" cy="8229600"/>
            <a:chOff x="0" y="0"/>
            <a:chExt cx="16211786" cy="10972800"/>
          </a:xfrm>
        </p:grpSpPr>
        <p:sp>
          <p:nvSpPr>
            <p:cNvPr name="TextBox 4" id="4"/>
            <p:cNvSpPr txBox="true"/>
            <p:nvPr/>
          </p:nvSpPr>
          <p:spPr>
            <a:xfrm rot="-592460">
              <a:off x="364940" y="1747642"/>
              <a:ext cx="15309696" cy="4626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004AAD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Thank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515361">
              <a:off x="2015843" y="5774724"/>
              <a:ext cx="13962181" cy="4178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004AAD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4972" y="0"/>
            <a:ext cx="7813028" cy="10287000"/>
          </a:xfrm>
          <a:custGeom>
            <a:avLst/>
            <a:gdLst/>
            <a:ahLst/>
            <a:cxnLst/>
            <a:rect r="r" b="b" t="t" l="l"/>
            <a:pathLst>
              <a:path h="10287000" w="7813028">
                <a:moveTo>
                  <a:pt x="0" y="0"/>
                </a:moveTo>
                <a:lnTo>
                  <a:pt x="7813028" y="0"/>
                </a:lnTo>
                <a:lnTo>
                  <a:pt x="78130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32" t="-1022" r="-396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7968"/>
            <a:ext cx="323667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GREEN</a:t>
            </a:r>
          </a:p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GROVES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9475" y="2641885"/>
            <a:ext cx="575179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4AA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Our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589554"/>
            <a:ext cx="303948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Members: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15049" y="5589554"/>
            <a:ext cx="677596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Nguyễn Xuân Tùng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8098" y="6710329"/>
            <a:ext cx="474310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Cao Kỳ Phong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5049" y="7831104"/>
            <a:ext cx="692673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Nguyễn Thành Lâm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9488" y="8951879"/>
            <a:ext cx="59793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Nguyễn Duy Anh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7330" y="0"/>
            <a:ext cx="7820670" cy="10287000"/>
          </a:xfrm>
          <a:custGeom>
            <a:avLst/>
            <a:gdLst/>
            <a:ahLst/>
            <a:cxnLst/>
            <a:rect r="r" b="b" t="t" l="l"/>
            <a:pathLst>
              <a:path h="10287000" w="7820670">
                <a:moveTo>
                  <a:pt x="0" y="0"/>
                </a:moveTo>
                <a:lnTo>
                  <a:pt x="7820670" y="0"/>
                </a:lnTo>
                <a:lnTo>
                  <a:pt x="78206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0" t="-1233" r="0" b="-12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7651" y="895350"/>
            <a:ext cx="6800999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About Our Web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573" y="3051080"/>
            <a:ext cx="9978758" cy="529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3327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Green Groves is an online project dedicated to those who love gardening and wish to create a green </a:t>
            </a:r>
            <a:r>
              <a:rPr lang="en-US" sz="3327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space right in the heart of the city. We understand that not everyone has a large garden to indulge their passion for growing plants, but with Green Groves, any small space – from balconies and rooftops to a tiny garden corner inside the house – can become a lush green paradise.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0941"/>
            <a:ext cx="7121508" cy="2986796"/>
          </a:xfrm>
          <a:custGeom>
            <a:avLst/>
            <a:gdLst/>
            <a:ahLst/>
            <a:cxnLst/>
            <a:rect r="r" b="b" t="t" l="l"/>
            <a:pathLst>
              <a:path h="2986796" w="7121508">
                <a:moveTo>
                  <a:pt x="0" y="0"/>
                </a:moveTo>
                <a:lnTo>
                  <a:pt x="7121508" y="0"/>
                </a:lnTo>
                <a:lnTo>
                  <a:pt x="7121508" y="2986796"/>
                </a:lnTo>
                <a:lnTo>
                  <a:pt x="0" y="298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678" r="-16582" b="-548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6043" y="1680941"/>
            <a:ext cx="1089654" cy="808325"/>
          </a:xfrm>
          <a:custGeom>
            <a:avLst/>
            <a:gdLst/>
            <a:ahLst/>
            <a:cxnLst/>
            <a:rect r="r" b="b" t="t" l="l"/>
            <a:pathLst>
              <a:path h="808325" w="1089654">
                <a:moveTo>
                  <a:pt x="0" y="0"/>
                </a:moveTo>
                <a:lnTo>
                  <a:pt x="1089654" y="0"/>
                </a:lnTo>
                <a:lnTo>
                  <a:pt x="1089654" y="808325"/>
                </a:lnTo>
                <a:lnTo>
                  <a:pt x="0" y="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954012"/>
            <a:ext cx="7121508" cy="2857671"/>
          </a:xfrm>
          <a:custGeom>
            <a:avLst/>
            <a:gdLst/>
            <a:ahLst/>
            <a:cxnLst/>
            <a:rect r="r" b="b" t="t" l="l"/>
            <a:pathLst>
              <a:path h="2857671" w="7121508">
                <a:moveTo>
                  <a:pt x="0" y="0"/>
                </a:moveTo>
                <a:lnTo>
                  <a:pt x="7121508" y="0"/>
                </a:lnTo>
                <a:lnTo>
                  <a:pt x="7121508" y="2857671"/>
                </a:lnTo>
                <a:lnTo>
                  <a:pt x="0" y="285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710" r="0" b="-500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6043" y="5705194"/>
            <a:ext cx="1089654" cy="808325"/>
          </a:xfrm>
          <a:custGeom>
            <a:avLst/>
            <a:gdLst/>
            <a:ahLst/>
            <a:cxnLst/>
            <a:rect r="r" b="b" t="t" l="l"/>
            <a:pathLst>
              <a:path h="808325" w="1089654">
                <a:moveTo>
                  <a:pt x="0" y="0"/>
                </a:moveTo>
                <a:lnTo>
                  <a:pt x="1089654" y="0"/>
                </a:lnTo>
                <a:lnTo>
                  <a:pt x="1089654" y="808325"/>
                </a:lnTo>
                <a:lnTo>
                  <a:pt x="0" y="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8713" y="1550819"/>
            <a:ext cx="6549230" cy="3328944"/>
          </a:xfrm>
          <a:custGeom>
            <a:avLst/>
            <a:gdLst/>
            <a:ahLst/>
            <a:cxnLst/>
            <a:rect r="r" b="b" t="t" l="l"/>
            <a:pathLst>
              <a:path h="3328944" w="6549230">
                <a:moveTo>
                  <a:pt x="0" y="0"/>
                </a:moveTo>
                <a:lnTo>
                  <a:pt x="6549229" y="0"/>
                </a:lnTo>
                <a:lnTo>
                  <a:pt x="6549229" y="3328943"/>
                </a:lnTo>
                <a:lnTo>
                  <a:pt x="0" y="332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6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8713" y="5717949"/>
            <a:ext cx="6549230" cy="3329798"/>
          </a:xfrm>
          <a:custGeom>
            <a:avLst/>
            <a:gdLst/>
            <a:ahLst/>
            <a:cxnLst/>
            <a:rect r="r" b="b" t="t" l="l"/>
            <a:pathLst>
              <a:path h="3329798" w="6549230">
                <a:moveTo>
                  <a:pt x="0" y="0"/>
                </a:moveTo>
                <a:lnTo>
                  <a:pt x="6549229" y="0"/>
                </a:lnTo>
                <a:lnTo>
                  <a:pt x="6549229" y="3329798"/>
                </a:lnTo>
                <a:lnTo>
                  <a:pt x="0" y="33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3858" r="0" b="-435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94672" y="311816"/>
            <a:ext cx="709865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WHAT DO WE OFFER?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6275" y="6071256"/>
            <a:ext cx="5633799" cy="258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4AA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  2. Gardening Tools and Materials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We share the best gardening tools for small spaces, from plant pots and hanging plant stands to mini gardening kits, helping you optimize your space and care for your plants efficiently.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75674" y="1903699"/>
            <a:ext cx="5335001" cy="258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4AA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  1. Detailed Gardening Guides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From basic planting techniques and plant care to using organic fertilizers or effective irrigation methods,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Noto Sans"/>
                <a:ea typeface="Noto Sans"/>
                <a:cs typeface="Noto Sans"/>
                <a:sym typeface="Noto Sans"/>
              </a:rPr>
              <a:t>Green Groves provides easy-to-understand articles and videos that are applicable to gardeners of all levels.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94672" y="311816"/>
            <a:ext cx="709865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WHAT DO WE OFFER?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379435"/>
            <a:ext cx="5935928" cy="3479014"/>
          </a:xfrm>
          <a:custGeom>
            <a:avLst/>
            <a:gdLst/>
            <a:ahLst/>
            <a:cxnLst/>
            <a:rect r="r" b="b" t="t" l="l"/>
            <a:pathLst>
              <a:path h="3479014" w="5935928">
                <a:moveTo>
                  <a:pt x="0" y="0"/>
                </a:moveTo>
                <a:lnTo>
                  <a:pt x="5935928" y="0"/>
                </a:lnTo>
                <a:lnTo>
                  <a:pt x="5935928" y="3479014"/>
                </a:lnTo>
                <a:lnTo>
                  <a:pt x="0" y="3479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887" r="-4795" b="-90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37" y="1165891"/>
            <a:ext cx="1089654" cy="808325"/>
          </a:xfrm>
          <a:custGeom>
            <a:avLst/>
            <a:gdLst/>
            <a:ahLst/>
            <a:cxnLst/>
            <a:rect r="r" b="b" t="t" l="l"/>
            <a:pathLst>
              <a:path h="808325" w="1089654">
                <a:moveTo>
                  <a:pt x="0" y="0"/>
                </a:moveTo>
                <a:lnTo>
                  <a:pt x="1089654" y="0"/>
                </a:lnTo>
                <a:lnTo>
                  <a:pt x="1089654" y="808326"/>
                </a:lnTo>
                <a:lnTo>
                  <a:pt x="0" y="80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5928" y="1379435"/>
            <a:ext cx="6220571" cy="3479014"/>
          </a:xfrm>
          <a:custGeom>
            <a:avLst/>
            <a:gdLst/>
            <a:ahLst/>
            <a:cxnLst/>
            <a:rect r="r" b="b" t="t" l="l"/>
            <a:pathLst>
              <a:path h="3479014" w="6220571">
                <a:moveTo>
                  <a:pt x="0" y="0"/>
                </a:moveTo>
                <a:lnTo>
                  <a:pt x="6220571" y="0"/>
                </a:lnTo>
                <a:lnTo>
                  <a:pt x="6220571" y="3479014"/>
                </a:lnTo>
                <a:lnTo>
                  <a:pt x="0" y="3479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887" r="0" b="-90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07267" y="1165891"/>
            <a:ext cx="1089654" cy="808325"/>
          </a:xfrm>
          <a:custGeom>
            <a:avLst/>
            <a:gdLst/>
            <a:ahLst/>
            <a:cxnLst/>
            <a:rect r="r" b="b" t="t" l="l"/>
            <a:pathLst>
              <a:path h="808325" w="1089654">
                <a:moveTo>
                  <a:pt x="0" y="0"/>
                </a:moveTo>
                <a:lnTo>
                  <a:pt x="1089654" y="0"/>
                </a:lnTo>
                <a:lnTo>
                  <a:pt x="1089654" y="808326"/>
                </a:lnTo>
                <a:lnTo>
                  <a:pt x="0" y="80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56499" y="1379435"/>
            <a:ext cx="5811054" cy="3479014"/>
          </a:xfrm>
          <a:custGeom>
            <a:avLst/>
            <a:gdLst/>
            <a:ahLst/>
            <a:cxnLst/>
            <a:rect r="r" b="b" t="t" l="l"/>
            <a:pathLst>
              <a:path h="3479014" w="5811054">
                <a:moveTo>
                  <a:pt x="0" y="0"/>
                </a:moveTo>
                <a:lnTo>
                  <a:pt x="5811053" y="0"/>
                </a:lnTo>
                <a:lnTo>
                  <a:pt x="5811053" y="3479014"/>
                </a:lnTo>
                <a:lnTo>
                  <a:pt x="0" y="3479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887" r="-7047" b="-90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28215" y="1280556"/>
            <a:ext cx="1089654" cy="808325"/>
          </a:xfrm>
          <a:custGeom>
            <a:avLst/>
            <a:gdLst/>
            <a:ahLst/>
            <a:cxnLst/>
            <a:rect r="r" b="b" t="t" l="l"/>
            <a:pathLst>
              <a:path h="808325" w="1089654">
                <a:moveTo>
                  <a:pt x="0" y="0"/>
                </a:moveTo>
                <a:lnTo>
                  <a:pt x="1089654" y="0"/>
                </a:lnTo>
                <a:lnTo>
                  <a:pt x="1089654" y="808325"/>
                </a:lnTo>
                <a:lnTo>
                  <a:pt x="0" y="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69" y="5067999"/>
            <a:ext cx="5625191" cy="4628108"/>
          </a:xfrm>
          <a:custGeom>
            <a:avLst/>
            <a:gdLst/>
            <a:ahLst/>
            <a:cxnLst/>
            <a:rect r="r" b="b" t="t" l="l"/>
            <a:pathLst>
              <a:path h="4628108" w="5625191">
                <a:moveTo>
                  <a:pt x="0" y="0"/>
                </a:moveTo>
                <a:lnTo>
                  <a:pt x="5625191" y="0"/>
                </a:lnTo>
                <a:lnTo>
                  <a:pt x="5625191" y="4628108"/>
                </a:lnTo>
                <a:lnTo>
                  <a:pt x="0" y="4628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781" r="-95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35928" y="5067999"/>
            <a:ext cx="6220571" cy="4628108"/>
          </a:xfrm>
          <a:custGeom>
            <a:avLst/>
            <a:gdLst/>
            <a:ahLst/>
            <a:cxnLst/>
            <a:rect r="r" b="b" t="t" l="l"/>
            <a:pathLst>
              <a:path h="4628108" w="6220571">
                <a:moveTo>
                  <a:pt x="0" y="0"/>
                </a:moveTo>
                <a:lnTo>
                  <a:pt x="6220571" y="0"/>
                </a:lnTo>
                <a:lnTo>
                  <a:pt x="6220571" y="4628108"/>
                </a:lnTo>
                <a:lnTo>
                  <a:pt x="0" y="4628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1" r="-2230" b="-4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8899" y="5182299"/>
            <a:ext cx="5811054" cy="4513808"/>
          </a:xfrm>
          <a:custGeom>
            <a:avLst/>
            <a:gdLst/>
            <a:ahLst/>
            <a:cxnLst/>
            <a:rect r="r" b="b" t="t" l="l"/>
            <a:pathLst>
              <a:path h="4513808" w="5811054">
                <a:moveTo>
                  <a:pt x="0" y="0"/>
                </a:moveTo>
                <a:lnTo>
                  <a:pt x="5811053" y="0"/>
                </a:lnTo>
                <a:lnTo>
                  <a:pt x="5811053" y="4513808"/>
                </a:lnTo>
                <a:lnTo>
                  <a:pt x="0" y="4513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099" t="0" r="-3209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411304"/>
            <a:ext cx="4479977" cy="332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4AAD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   3. Decorative Accessories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Gardening is not just about plants – it’s also about creating a living space. Green Groves offers tips on how to use decorative accessories like path lights, wall art, or small decorative items to transform your balcony or rooftop into a wonderful relaxation spot.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99150" y="1411304"/>
            <a:ext cx="4399427" cy="332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4AAD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   4. Plant Recommendations for Balconies and Rooftops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Not all plants are suitable for small, space-limited environments. Green Groves helps you select plants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that fit the lighting, climate, and space conditions of your balcony or rooftop.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0772" y="1449851"/>
            <a:ext cx="4432189" cy="332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4AAD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   5. Gardening Community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Join our community to share  experiences, seek advice, and learn from fellow gardening enthusiasts. We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create a supportive environment where you can feel confident experimenting and getting creative with your garden.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6079" y="2511962"/>
            <a:ext cx="3178724" cy="3178724"/>
          </a:xfrm>
          <a:custGeom>
            <a:avLst/>
            <a:gdLst/>
            <a:ahLst/>
            <a:cxnLst/>
            <a:rect r="r" b="b" t="t" l="l"/>
            <a:pathLst>
              <a:path h="3178724" w="3178724">
                <a:moveTo>
                  <a:pt x="0" y="0"/>
                </a:moveTo>
                <a:lnTo>
                  <a:pt x="3178723" y="0"/>
                </a:lnTo>
                <a:lnTo>
                  <a:pt x="3178723" y="3178724"/>
                </a:lnTo>
                <a:lnTo>
                  <a:pt x="0" y="317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69446" y="2511962"/>
            <a:ext cx="3178724" cy="3178724"/>
          </a:xfrm>
          <a:custGeom>
            <a:avLst/>
            <a:gdLst/>
            <a:ahLst/>
            <a:cxnLst/>
            <a:rect r="r" b="b" t="t" l="l"/>
            <a:pathLst>
              <a:path h="3178724" w="3178724">
                <a:moveTo>
                  <a:pt x="0" y="0"/>
                </a:moveTo>
                <a:lnTo>
                  <a:pt x="3178723" y="0"/>
                </a:lnTo>
                <a:lnTo>
                  <a:pt x="3178723" y="3178724"/>
                </a:lnTo>
                <a:lnTo>
                  <a:pt x="0" y="317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2813" y="2511962"/>
            <a:ext cx="3178724" cy="3178724"/>
          </a:xfrm>
          <a:custGeom>
            <a:avLst/>
            <a:gdLst/>
            <a:ahLst/>
            <a:cxnLst/>
            <a:rect r="r" b="b" t="t" l="l"/>
            <a:pathLst>
              <a:path h="3178724" w="3178724">
                <a:moveTo>
                  <a:pt x="0" y="0"/>
                </a:moveTo>
                <a:lnTo>
                  <a:pt x="3178723" y="0"/>
                </a:lnTo>
                <a:lnTo>
                  <a:pt x="3178723" y="3178724"/>
                </a:lnTo>
                <a:lnTo>
                  <a:pt x="0" y="317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1313" y="6400706"/>
            <a:ext cx="3178724" cy="3178724"/>
          </a:xfrm>
          <a:custGeom>
            <a:avLst/>
            <a:gdLst/>
            <a:ahLst/>
            <a:cxnLst/>
            <a:rect r="r" b="b" t="t" l="l"/>
            <a:pathLst>
              <a:path h="3178724" w="3178724">
                <a:moveTo>
                  <a:pt x="0" y="0"/>
                </a:moveTo>
                <a:lnTo>
                  <a:pt x="3178724" y="0"/>
                </a:lnTo>
                <a:lnTo>
                  <a:pt x="3178724" y="3178724"/>
                </a:lnTo>
                <a:lnTo>
                  <a:pt x="0" y="3178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66" t="0" r="-15303" b="-9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45238" y="6342266"/>
            <a:ext cx="3178724" cy="3295603"/>
          </a:xfrm>
          <a:custGeom>
            <a:avLst/>
            <a:gdLst/>
            <a:ahLst/>
            <a:cxnLst/>
            <a:rect r="r" b="b" t="t" l="l"/>
            <a:pathLst>
              <a:path h="3295603" w="3178724">
                <a:moveTo>
                  <a:pt x="0" y="0"/>
                </a:moveTo>
                <a:lnTo>
                  <a:pt x="3178724" y="0"/>
                </a:lnTo>
                <a:lnTo>
                  <a:pt x="3178724" y="3295604"/>
                </a:lnTo>
                <a:lnTo>
                  <a:pt x="0" y="3295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142" t="-12157" r="-46535" b="-1087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7963" y="169228"/>
            <a:ext cx="8252073" cy="143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true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TECHNOLOGIES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2276" y="0"/>
            <a:ext cx="14635724" cy="10287000"/>
          </a:xfrm>
          <a:custGeom>
            <a:avLst/>
            <a:gdLst/>
            <a:ahLst/>
            <a:cxnLst/>
            <a:rect r="r" b="b" t="t" l="l"/>
            <a:pathLst>
              <a:path h="10287000" w="14635724">
                <a:moveTo>
                  <a:pt x="0" y="0"/>
                </a:moveTo>
                <a:lnTo>
                  <a:pt x="14635724" y="0"/>
                </a:lnTo>
                <a:lnTo>
                  <a:pt x="14635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" r="0" b="-5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9563" y="165100"/>
            <a:ext cx="576381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 CASE (ADMIN)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860" y="0"/>
            <a:ext cx="15638839" cy="10287000"/>
          </a:xfrm>
          <a:custGeom>
            <a:avLst/>
            <a:gdLst/>
            <a:ahLst/>
            <a:cxnLst/>
            <a:rect r="r" b="b" t="t" l="l"/>
            <a:pathLst>
              <a:path h="10287000" w="15638839">
                <a:moveTo>
                  <a:pt x="0" y="0"/>
                </a:moveTo>
                <a:lnTo>
                  <a:pt x="15638838" y="0"/>
                </a:lnTo>
                <a:lnTo>
                  <a:pt x="156388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17" t="-11751" r="0" b="-117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97523" y="165100"/>
            <a:ext cx="509813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USE CASE (USER)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D9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3931" y="165100"/>
            <a:ext cx="761406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3702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DATABASE DIAGRAM IDEAS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DAGYeojIPCo</dc:identifier>
  <dcterms:modified xsi:type="dcterms:W3CDTF">2011-08-01T06:04:30Z</dcterms:modified>
  <cp:revision>1</cp:revision>
  <dc:title>Green Groves</dc:title>
</cp:coreProperties>
</file>